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sldIdLst>
    <p:sldId id="256" r:id="rId2"/>
  </p:sldIdLst>
  <p:sldSz cx="25199975" cy="35999738"/>
  <p:notesSz cx="6858000" cy="9947275"/>
  <p:defaultTextStyle>
    <a:defPPr>
      <a:defRPr lang="en-US"/>
    </a:defPPr>
    <a:lvl1pPr marL="0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514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030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5544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4058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2572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1088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79602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48116" algn="l" defTabSz="293703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15" d="100"/>
          <a:sy n="15" d="100"/>
        </p:scale>
        <p:origin x="-2856" y="-36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111" y="13199912"/>
            <a:ext cx="18190201" cy="11878029"/>
          </a:xfrm>
        </p:spPr>
        <p:txBody>
          <a:bodyPr anchor="b">
            <a:normAutofit/>
          </a:bodyPr>
          <a:lstStyle>
            <a:lvl1pPr>
              <a:defRPr sz="1488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3111" y="25077930"/>
            <a:ext cx="18190201" cy="591220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1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3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9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5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87413" y="22683082"/>
            <a:ext cx="3845788" cy="410380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6668" y="23776948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2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08" y="3199977"/>
            <a:ext cx="18166870" cy="16362296"/>
          </a:xfrm>
        </p:spPr>
        <p:txBody>
          <a:bodyPr anchor="ctr">
            <a:normAutofit/>
          </a:bodyPr>
          <a:lstStyle>
            <a:lvl1pPr algn="l">
              <a:defRPr sz="132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108" y="22855718"/>
            <a:ext cx="18166870" cy="8167206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997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16622070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8895" y="17029485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256" y="3199977"/>
            <a:ext cx="16837428" cy="15199889"/>
          </a:xfrm>
        </p:spPr>
        <p:txBody>
          <a:bodyPr anchor="ctr">
            <a:normAutofit/>
          </a:bodyPr>
          <a:lstStyle>
            <a:lvl1pPr algn="l">
              <a:defRPr sz="132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58184" y="18399866"/>
            <a:ext cx="15581566" cy="199998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440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59997" indent="0">
              <a:buFontTx/>
              <a:buNone/>
              <a:defRPr/>
            </a:lvl2pPr>
            <a:lvl3pPr marL="2519995" indent="0">
              <a:buFontTx/>
              <a:buNone/>
              <a:defRPr/>
            </a:lvl3pPr>
            <a:lvl4pPr marL="3779992" indent="0">
              <a:buFontTx/>
              <a:buNone/>
              <a:defRPr/>
            </a:lvl4pPr>
            <a:lvl5pPr marL="503999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108" y="22855718"/>
            <a:ext cx="18166870" cy="8167206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997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60" y="16622070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8895" y="17029485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83544" y="3401576"/>
            <a:ext cx="1260327" cy="3069668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/>
          <a:p>
            <a:pPr lvl="0"/>
            <a:r>
              <a:rPr lang="en-US" sz="2204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514440" y="15250839"/>
            <a:ext cx="1260327" cy="3069668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/>
          <a:p>
            <a:pPr lvl="0"/>
            <a:r>
              <a:rPr lang="en-US" sz="2204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1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08" y="12799915"/>
            <a:ext cx="18166870" cy="14303544"/>
          </a:xfrm>
        </p:spPr>
        <p:txBody>
          <a:bodyPr anchor="b">
            <a:normAutofit/>
          </a:bodyPr>
          <a:lstStyle>
            <a:lvl1pPr algn="l">
              <a:defRPr sz="1322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108" y="27199802"/>
            <a:ext cx="18166870" cy="38300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25777558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8895" y="26157754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1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30256" y="3199977"/>
            <a:ext cx="16837428" cy="15199889"/>
          </a:xfrm>
        </p:spPr>
        <p:txBody>
          <a:bodyPr anchor="ctr">
            <a:normAutofit/>
          </a:bodyPr>
          <a:lstStyle>
            <a:lvl1pPr algn="l">
              <a:defRPr sz="132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53107" y="22799834"/>
            <a:ext cx="18432283" cy="439996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6614">
                <a:solidFill>
                  <a:schemeClr val="accent1"/>
                </a:solidFill>
              </a:defRPr>
            </a:lvl1pPr>
            <a:lvl2pPr marL="1259997" indent="0">
              <a:buFontTx/>
              <a:buNone/>
              <a:defRPr/>
            </a:lvl2pPr>
            <a:lvl3pPr marL="2519995" indent="0">
              <a:buFontTx/>
              <a:buNone/>
              <a:defRPr/>
            </a:lvl3pPr>
            <a:lvl4pPr marL="3779992" indent="0">
              <a:buFontTx/>
              <a:buNone/>
              <a:defRPr/>
            </a:lvl4pPr>
            <a:lvl5pPr marL="503999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107" y="27199802"/>
            <a:ext cx="18432283" cy="38300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60" y="25777558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8895" y="26157754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83544" y="3401576"/>
            <a:ext cx="1260327" cy="3069668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/>
          <a:p>
            <a:pPr lvl="0"/>
            <a:r>
              <a:rPr lang="en-US" sz="2204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514440" y="15250839"/>
            <a:ext cx="1260327" cy="3069668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/>
          <a:p>
            <a:pPr lvl="0"/>
            <a:r>
              <a:rPr lang="en-US" sz="22047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382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10" y="3293451"/>
            <a:ext cx="18166867" cy="15118105"/>
          </a:xfrm>
        </p:spPr>
        <p:txBody>
          <a:bodyPr anchor="ctr">
            <a:normAutofit/>
          </a:bodyPr>
          <a:lstStyle>
            <a:lvl1pPr algn="l">
              <a:defRPr sz="1322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53108" y="22799834"/>
            <a:ext cx="18166870" cy="439996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6614">
                <a:solidFill>
                  <a:schemeClr val="accent1"/>
                </a:solidFill>
              </a:defRPr>
            </a:lvl1pPr>
            <a:lvl2pPr marL="1259997" indent="0">
              <a:buFontTx/>
              <a:buNone/>
              <a:defRPr/>
            </a:lvl2pPr>
            <a:lvl3pPr marL="2519995" indent="0">
              <a:buFontTx/>
              <a:buNone/>
              <a:defRPr/>
            </a:lvl3pPr>
            <a:lvl4pPr marL="3779992" indent="0">
              <a:buFontTx/>
              <a:buNone/>
              <a:defRPr/>
            </a:lvl4pPr>
            <a:lvl5pPr marL="503999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108" y="27199802"/>
            <a:ext cx="18166870" cy="38300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25777558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8895" y="26157754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83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956574" y="3293449"/>
            <a:ext cx="4564139" cy="2773637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53109" y="3293449"/>
            <a:ext cx="12997797" cy="277363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786" y="3276144"/>
            <a:ext cx="18159192" cy="67237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3108" y="11199919"/>
            <a:ext cx="18166870" cy="19829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2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08" y="10890010"/>
            <a:ext cx="18166870" cy="7710180"/>
          </a:xfrm>
        </p:spPr>
        <p:txBody>
          <a:bodyPr anchor="b"/>
          <a:lstStyle>
            <a:lvl1pPr algn="l">
              <a:defRPr sz="1102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108" y="18799863"/>
            <a:ext cx="18166870" cy="4516503"/>
          </a:xfrm>
        </p:spPr>
        <p:txBody>
          <a:bodyPr anchor="t"/>
          <a:lstStyle>
            <a:lvl1pPr marL="0" indent="0" algn="l">
              <a:buNone/>
              <a:defRPr sz="551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997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3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16622070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8895" y="17029485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3111" y="11216226"/>
            <a:ext cx="8812085" cy="197762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9101" y="11216226"/>
            <a:ext cx="8810877" cy="197762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8895" y="4135316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9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3090" y="11688241"/>
            <a:ext cx="7922107" cy="3024975"/>
          </a:xfrm>
        </p:spPr>
        <p:txBody>
          <a:bodyPr anchor="b">
            <a:noAutofit/>
          </a:bodyPr>
          <a:lstStyle>
            <a:lvl1pPr marL="0" indent="0">
              <a:buNone/>
              <a:defRPr sz="6614" b="0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107" y="14713218"/>
            <a:ext cx="8812087" cy="16302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87812" y="11671296"/>
            <a:ext cx="7918367" cy="3024975"/>
          </a:xfrm>
        </p:spPr>
        <p:txBody>
          <a:bodyPr anchor="b">
            <a:noAutofit/>
          </a:bodyPr>
          <a:lstStyle>
            <a:lvl1pPr marL="0" indent="0">
              <a:buNone/>
              <a:defRPr sz="6614" b="0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99200" y="14696274"/>
            <a:ext cx="8806983" cy="16302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08895" y="4135316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782" y="3276144"/>
            <a:ext cx="18159195" cy="67237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3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3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07" y="2341652"/>
            <a:ext cx="7246878" cy="5124960"/>
          </a:xfrm>
        </p:spPr>
        <p:txBody>
          <a:bodyPr anchor="b"/>
          <a:lstStyle>
            <a:lvl1pPr algn="l">
              <a:defRPr sz="551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2608" y="2341660"/>
            <a:ext cx="10447368" cy="28424796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107" y="8391608"/>
            <a:ext cx="7246878" cy="22374829"/>
          </a:xfrm>
        </p:spPr>
        <p:txBody>
          <a:bodyPr/>
          <a:lstStyle>
            <a:lvl1pPr marL="0" indent="0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3733277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8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108" y="25199817"/>
            <a:ext cx="18166870" cy="2974981"/>
          </a:xfrm>
        </p:spPr>
        <p:txBody>
          <a:bodyPr anchor="b">
            <a:normAutofit/>
          </a:bodyPr>
          <a:lstStyle>
            <a:lvl1pPr algn="l">
              <a:defRPr sz="6614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3108" y="3333125"/>
            <a:ext cx="18166870" cy="20235916"/>
          </a:xfrm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108" y="28174798"/>
            <a:ext cx="18166870" cy="2591645"/>
          </a:xfrm>
        </p:spPr>
        <p:txBody>
          <a:bodyPr>
            <a:normAutofit/>
          </a:bodyPr>
          <a:lstStyle>
            <a:lvl1pPr marL="0" indent="0">
              <a:buNone/>
              <a:defRPr sz="3307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60" y="25777558"/>
            <a:ext cx="3743497" cy="266667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8895" y="26157754"/>
            <a:ext cx="1612142" cy="1916653"/>
          </a:xfrm>
        </p:spPr>
        <p:txBody>
          <a:bodyPr/>
          <a:lstStyle/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4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" y="1199991"/>
            <a:ext cx="5459995" cy="34848187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56278" y="3932"/>
            <a:ext cx="5380272" cy="35970888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504000" cy="359997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0782" y="3276144"/>
            <a:ext cx="18159195" cy="67237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108" y="11199918"/>
            <a:ext cx="18166870" cy="20399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19979" y="32204960"/>
            <a:ext cx="2112069" cy="1943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BFC0-7691-46F4-B918-9F04713AF37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3107" y="32208739"/>
            <a:ext cx="1575408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408895" y="4135316"/>
            <a:ext cx="161214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12">
                <a:solidFill>
                  <a:srgbClr val="FEFFFF"/>
                </a:solidFill>
              </a:defRPr>
            </a:lvl1pPr>
          </a:lstStyle>
          <a:p>
            <a:fld id="{9A79FB9B-2082-436B-B6C4-B45312D5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6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  <p:sldLayoutId id="2147484084" r:id="rId13"/>
    <p:sldLayoutId id="2147484085" r:id="rId14"/>
    <p:sldLayoutId id="2147484086" r:id="rId15"/>
    <p:sldLayoutId id="2147484087" r:id="rId16"/>
  </p:sldLayoutIdLst>
  <p:txStyles>
    <p:titleStyle>
      <a:lvl1pPr algn="l" defTabSz="1259997" rtl="0" eaLnBrk="1" latinLnBrk="0" hangingPunct="1">
        <a:spcBef>
          <a:spcPct val="0"/>
        </a:spcBef>
        <a:buNone/>
        <a:defRPr sz="992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44998" indent="-944998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49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47496" indent="-787498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4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49994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85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409991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669989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929986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8189984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449981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0709979" indent="-629999" algn="l" defTabSz="1259997" rtl="0" eaLnBrk="1" latinLnBrk="0" hangingPunct="1">
        <a:spcBef>
          <a:spcPts val="2756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1259997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022" y="21772"/>
            <a:ext cx="2143125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11143" y="1968955"/>
            <a:ext cx="10744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cs typeface="B Nazanin" panose="00000400000000000000" pitchFamily="2" charset="-78"/>
              </a:rPr>
              <a:t>دانشکدگان کشاورزی و منابع طبیعی</a:t>
            </a:r>
          </a:p>
          <a:p>
            <a:pPr algn="ctr" rtl="1"/>
            <a:r>
              <a:rPr lang="fa-IR" sz="4000" dirty="0" smtClean="0">
                <a:cs typeface="B Nazanin" panose="00000400000000000000" pitchFamily="2" charset="-78"/>
              </a:rPr>
              <a:t>دانشکده کشاورزی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1214" y="3094618"/>
            <a:ext cx="13938739" cy="30777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rtl="1"/>
            <a:r>
              <a:rPr lang="fa-IR" sz="4400" b="1" dirty="0" smtClean="0">
                <a:cs typeface="B Nazanin"/>
              </a:rPr>
              <a:t>عنوان پایان‏نامه/ رساله:</a:t>
            </a:r>
          </a:p>
          <a:p>
            <a:pPr rtl="1"/>
            <a:r>
              <a:rPr lang="fa-IR" sz="3000" dirty="0" smtClean="0">
                <a:cs typeface="B Nazanin"/>
              </a:rPr>
              <a:t>کد طرح نوع ششم پایان‏نامه/رساله: 000000</a:t>
            </a:r>
            <a:endParaRPr lang="fa-IR" sz="3000" dirty="0">
              <a:cs typeface="B Nazanin"/>
            </a:endParaRPr>
          </a:p>
          <a:p>
            <a:pPr algn="r" rtl="1"/>
            <a:r>
              <a:rPr lang="fa-IR" sz="4000" b="1" baseline="30000" dirty="0" smtClean="0">
                <a:latin typeface="Times New Roman"/>
                <a:cs typeface="B Nazanin"/>
              </a:rPr>
              <a:t>دانشجو:</a:t>
            </a:r>
          </a:p>
          <a:p>
            <a:pPr algn="r" rtl="1"/>
            <a:r>
              <a:rPr lang="fa-IR" sz="4000" b="1" baseline="30000" dirty="0" smtClean="0">
                <a:latin typeface="Times New Roman"/>
                <a:cs typeface="B Nazanin"/>
              </a:rPr>
              <a:t>استاد/اساتید</a:t>
            </a:r>
            <a:r>
              <a:rPr lang="fa-IR" sz="4000" b="1" dirty="0" smtClean="0">
                <a:latin typeface="Times New Roman"/>
                <a:cs typeface="B Nazanin"/>
              </a:rPr>
              <a:t> </a:t>
            </a:r>
            <a:r>
              <a:rPr lang="fa-IR" sz="4000" b="1" baseline="30000" dirty="0">
                <a:latin typeface="Times New Roman"/>
                <a:cs typeface="B Nazanin"/>
              </a:rPr>
              <a:t>راهنما</a:t>
            </a:r>
            <a:r>
              <a:rPr lang="fa-IR" sz="4000" b="1" baseline="30000" dirty="0" smtClean="0">
                <a:latin typeface="Times New Roman"/>
                <a:cs typeface="B Nazanin"/>
              </a:rPr>
              <a:t>: (</a:t>
            </a:r>
            <a:r>
              <a:rPr lang="en-US" sz="4000" baseline="30000" dirty="0" smtClean="0">
                <a:latin typeface="Times New Roman"/>
                <a:cs typeface="B Nazanin"/>
              </a:rPr>
              <a:t>affiliation</a:t>
            </a:r>
            <a:r>
              <a:rPr lang="fa-IR" sz="4000" b="1" baseline="30000" dirty="0" smtClean="0">
                <a:latin typeface="Times New Roman"/>
                <a:cs typeface="B Nazanin"/>
              </a:rPr>
              <a:t>)</a:t>
            </a:r>
          </a:p>
          <a:p>
            <a:pPr algn="r" rtl="1"/>
            <a:r>
              <a:rPr lang="fa-IR" sz="4000" b="1" baseline="30000" dirty="0" smtClean="0">
                <a:latin typeface="Times New Roman"/>
                <a:cs typeface="B Nazanin"/>
              </a:rPr>
              <a:t>استاد/اساتید مشاور: </a:t>
            </a:r>
            <a:r>
              <a:rPr lang="en-US" sz="4000" baseline="30000" dirty="0" smtClean="0">
                <a:latin typeface="Times New Roman"/>
                <a:cs typeface="B Nazanin"/>
              </a:rPr>
              <a:t>affiliation</a:t>
            </a:r>
            <a:r>
              <a:rPr lang="fa-IR" sz="4000" b="1" baseline="30000" dirty="0" smtClean="0">
                <a:latin typeface="Times New Roman"/>
                <a:cs typeface="B Nazanin"/>
              </a:rPr>
              <a:t>)</a:t>
            </a:r>
          </a:p>
          <a:p>
            <a:pPr algn="r" rtl="1"/>
            <a:endParaRPr lang="fa-IR" sz="4000" b="1" baseline="30000" dirty="0">
              <a:latin typeface="Times New Roman"/>
              <a:cs typeface="B Nazani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799" y="5836997"/>
            <a:ext cx="22108886" cy="4524315"/>
          </a:xfrm>
          <a:prstGeom prst="rect">
            <a:avLst/>
          </a:prstGeom>
          <a:noFill/>
          <a:ln>
            <a:solidFill>
              <a:srgbClr val="054368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چکیده پایان‏نامه/رساله:</a:t>
            </a: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xmlns="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17877745" y="10379924"/>
            <a:ext cx="6899907" cy="720001"/>
          </a:xfrm>
          <a:prstGeom prst="rect">
            <a:avLst/>
          </a:prstGeom>
          <a:solidFill>
            <a:srgbClr val="054368"/>
          </a:solidFill>
          <a:ln>
            <a:solidFill>
              <a:srgbClr val="235078"/>
            </a:solidFill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199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319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xmlns="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17900260" y="19477783"/>
            <a:ext cx="6877392" cy="719999"/>
          </a:xfrm>
          <a:prstGeom prst="rect">
            <a:avLst/>
          </a:prstGeom>
          <a:solidFill>
            <a:srgbClr val="054368"/>
          </a:solidFill>
          <a:ln>
            <a:solidFill>
              <a:srgbClr val="054368"/>
            </a:solidFill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199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319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xmlns="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17997981" y="28215640"/>
            <a:ext cx="6855189" cy="720000"/>
          </a:xfrm>
          <a:prstGeom prst="rect">
            <a:avLst/>
          </a:prstGeom>
          <a:solidFill>
            <a:srgbClr val="054368"/>
          </a:solidFill>
          <a:ln>
            <a:solidFill>
              <a:srgbClr val="054368"/>
            </a:solidFill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199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319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2611445" y="19412328"/>
            <a:ext cx="6539537" cy="785454"/>
          </a:xfrm>
          <a:prstGeom prst="rect">
            <a:avLst/>
          </a:prstGeom>
          <a:solidFill>
            <a:srgbClr val="054368"/>
          </a:solidFill>
          <a:ln>
            <a:solidFill>
              <a:srgbClr val="054368"/>
            </a:solidFill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199" dirty="0">
                <a:solidFill>
                  <a:schemeClr val="bg1"/>
                </a:solidFill>
                <a:cs typeface="B Nazanin" panose="00000400000000000000" pitchFamily="2" charset="-78"/>
              </a:rPr>
              <a:t>نتیجه </a:t>
            </a:r>
            <a:r>
              <a:rPr lang="fa-IR" sz="3199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گیری کلی</a:t>
            </a:r>
            <a:endParaRPr lang="en-US" sz="319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xmlns="" id="{EB4F66B2-1AEA-419C-BD72-838D862654BC}"/>
              </a:ext>
            </a:extLst>
          </p:cNvPr>
          <p:cNvSpPr>
            <a:spLocks/>
          </p:cNvSpPr>
          <p:nvPr/>
        </p:nvSpPr>
        <p:spPr bwMode="auto">
          <a:xfrm>
            <a:off x="3123074" y="28131794"/>
            <a:ext cx="6539537" cy="3578292"/>
          </a:xfrm>
          <a:prstGeom prst="rect">
            <a:avLst/>
          </a:prstGeom>
          <a:solidFill>
            <a:srgbClr val="054368"/>
          </a:solidFill>
          <a:ln>
            <a:solidFill>
              <a:srgbClr val="054368"/>
            </a:solidFill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199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دستاوردهای علمی و کاربردی پایان‏نامه/رساله:</a:t>
            </a:r>
          </a:p>
          <a:p>
            <a:pPr algn="r" rtl="1"/>
            <a:r>
              <a:rPr lang="fa-IR" sz="3199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مقاله‏ها:</a:t>
            </a:r>
          </a:p>
          <a:p>
            <a:pPr algn="r" rtl="1"/>
            <a:r>
              <a:rPr lang="fa-IR" sz="3199" dirty="0" smtClean="0">
                <a:solidFill>
                  <a:schemeClr val="bg1"/>
                </a:solidFill>
                <a:cs typeface="B Nazanin" panose="00000400000000000000" pitchFamily="2" charset="-78"/>
              </a:rPr>
              <a:t>ثبت اختراع:</a:t>
            </a:r>
          </a:p>
          <a:p>
            <a:pPr algn="r" rtl="1"/>
            <a:r>
              <a:rPr lang="fa-IR" sz="3199" dirty="0" smtClean="0">
                <a:solidFill>
                  <a:schemeClr val="bg1"/>
                </a:solidFill>
                <a:cs typeface="B Nazanin" panose="00000400000000000000" pitchFamily="2" charset="-78"/>
              </a:rPr>
              <a:t>......</a:t>
            </a:r>
            <a:endParaRPr lang="en-US" sz="3199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02600" y="388620"/>
            <a:ext cx="2263140" cy="2903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/>
              <a:t>عکس دانشجو</a:t>
            </a:r>
            <a:endParaRPr lang="en-US" sz="4800" dirty="0"/>
          </a:p>
        </p:txBody>
      </p:sp>
      <p:sp>
        <p:nvSpPr>
          <p:cNvPr id="12" name="Rectangle 11"/>
          <p:cNvSpPr/>
          <p:nvPr/>
        </p:nvSpPr>
        <p:spPr>
          <a:xfrm>
            <a:off x="2202386" y="517068"/>
            <a:ext cx="2263140" cy="2903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/>
              <a:t>عکس استاد راهنما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84821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دستاورد" id="{984FB1AE-B9A9-4D17-A40F-138D8FEF1595}" vid="{ACE20BD9-149F-4760-9AAA-3075201D9D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دستاورد</Template>
  <TotalTime>9</TotalTime>
  <Words>73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Soil</dc:creator>
  <cp:lastModifiedBy>user16</cp:lastModifiedBy>
  <cp:revision>2</cp:revision>
  <cp:lastPrinted>2022-12-26T06:11:48Z</cp:lastPrinted>
  <dcterms:created xsi:type="dcterms:W3CDTF">2022-12-18T17:35:03Z</dcterms:created>
  <dcterms:modified xsi:type="dcterms:W3CDTF">2023-11-26T06:00:11Z</dcterms:modified>
</cp:coreProperties>
</file>