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71" r:id="rId1"/>
  </p:sldMasterIdLst>
  <p:sldIdLst>
    <p:sldId id="256" r:id="rId2"/>
  </p:sldIdLst>
  <p:sldSz cx="25199975" cy="35999738"/>
  <p:notesSz cx="6858000" cy="9947275"/>
  <p:defaultTextStyle>
    <a:defPPr>
      <a:defRPr lang="en-US"/>
    </a:defPPr>
    <a:lvl1pPr marL="0" algn="l" defTabSz="2937030" rtl="0" eaLnBrk="1" latinLnBrk="0" hangingPunct="1">
      <a:defRPr sz="5783" kern="1200">
        <a:solidFill>
          <a:schemeClr val="tx1"/>
        </a:solidFill>
        <a:latin typeface="+mn-lt"/>
        <a:ea typeface="+mn-ea"/>
        <a:cs typeface="+mn-cs"/>
      </a:defRPr>
    </a:lvl1pPr>
    <a:lvl2pPr marL="1468514" algn="l" defTabSz="2937030" rtl="0" eaLnBrk="1" latinLnBrk="0" hangingPunct="1">
      <a:defRPr sz="5783" kern="1200">
        <a:solidFill>
          <a:schemeClr val="tx1"/>
        </a:solidFill>
        <a:latin typeface="+mn-lt"/>
        <a:ea typeface="+mn-ea"/>
        <a:cs typeface="+mn-cs"/>
      </a:defRPr>
    </a:lvl2pPr>
    <a:lvl3pPr marL="2937030" algn="l" defTabSz="2937030" rtl="0" eaLnBrk="1" latinLnBrk="0" hangingPunct="1">
      <a:defRPr sz="5783" kern="1200">
        <a:solidFill>
          <a:schemeClr val="tx1"/>
        </a:solidFill>
        <a:latin typeface="+mn-lt"/>
        <a:ea typeface="+mn-ea"/>
        <a:cs typeface="+mn-cs"/>
      </a:defRPr>
    </a:lvl3pPr>
    <a:lvl4pPr marL="4405544" algn="l" defTabSz="2937030" rtl="0" eaLnBrk="1" latinLnBrk="0" hangingPunct="1">
      <a:defRPr sz="5783" kern="1200">
        <a:solidFill>
          <a:schemeClr val="tx1"/>
        </a:solidFill>
        <a:latin typeface="+mn-lt"/>
        <a:ea typeface="+mn-ea"/>
        <a:cs typeface="+mn-cs"/>
      </a:defRPr>
    </a:lvl4pPr>
    <a:lvl5pPr marL="5874058" algn="l" defTabSz="2937030" rtl="0" eaLnBrk="1" latinLnBrk="0" hangingPunct="1">
      <a:defRPr sz="5783" kern="1200">
        <a:solidFill>
          <a:schemeClr val="tx1"/>
        </a:solidFill>
        <a:latin typeface="+mn-lt"/>
        <a:ea typeface="+mn-ea"/>
        <a:cs typeface="+mn-cs"/>
      </a:defRPr>
    </a:lvl5pPr>
    <a:lvl6pPr marL="7342572" algn="l" defTabSz="2937030" rtl="0" eaLnBrk="1" latinLnBrk="0" hangingPunct="1">
      <a:defRPr sz="5783" kern="1200">
        <a:solidFill>
          <a:schemeClr val="tx1"/>
        </a:solidFill>
        <a:latin typeface="+mn-lt"/>
        <a:ea typeface="+mn-ea"/>
        <a:cs typeface="+mn-cs"/>
      </a:defRPr>
    </a:lvl6pPr>
    <a:lvl7pPr marL="8811088" algn="l" defTabSz="2937030" rtl="0" eaLnBrk="1" latinLnBrk="0" hangingPunct="1">
      <a:defRPr sz="5783" kern="1200">
        <a:solidFill>
          <a:schemeClr val="tx1"/>
        </a:solidFill>
        <a:latin typeface="+mn-lt"/>
        <a:ea typeface="+mn-ea"/>
        <a:cs typeface="+mn-cs"/>
      </a:defRPr>
    </a:lvl7pPr>
    <a:lvl8pPr marL="10279602" algn="l" defTabSz="2937030" rtl="0" eaLnBrk="1" latinLnBrk="0" hangingPunct="1">
      <a:defRPr sz="5783" kern="1200">
        <a:solidFill>
          <a:schemeClr val="tx1"/>
        </a:solidFill>
        <a:latin typeface="+mn-lt"/>
        <a:ea typeface="+mn-ea"/>
        <a:cs typeface="+mn-cs"/>
      </a:defRPr>
    </a:lvl8pPr>
    <a:lvl9pPr marL="11748116" algn="l" defTabSz="2937030" rtl="0" eaLnBrk="1" latinLnBrk="0" hangingPunct="1">
      <a:defRPr sz="5783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000" autoAdjust="0"/>
    <p:restoredTop sz="94660"/>
  </p:normalViewPr>
  <p:slideViewPr>
    <p:cSldViewPr snapToGrid="0">
      <p:cViewPr>
        <p:scale>
          <a:sx n="15" d="100"/>
          <a:sy n="15" d="100"/>
        </p:scale>
        <p:origin x="-2856" y="-36"/>
      </p:cViewPr>
      <p:guideLst>
        <p:guide orient="horz" pos="11338"/>
        <p:guide pos="793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53111" y="13199912"/>
            <a:ext cx="18190201" cy="11878029"/>
          </a:xfrm>
        </p:spPr>
        <p:txBody>
          <a:bodyPr anchor="b">
            <a:normAutofit/>
          </a:bodyPr>
          <a:lstStyle>
            <a:lvl1pPr>
              <a:defRPr sz="14882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53111" y="25077930"/>
            <a:ext cx="18190201" cy="5912204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12599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5199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37799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50399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62999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75599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88199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00799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3BFC0-7691-46F4-B918-9F04713AF376}" type="datetimeFigureOut">
              <a:rPr lang="en-US" smtClean="0"/>
              <a:t>11/26/2023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8"/>
          <p:cNvSpPr/>
          <p:nvPr/>
        </p:nvSpPr>
        <p:spPr bwMode="auto">
          <a:xfrm>
            <a:off x="-87413" y="22683082"/>
            <a:ext cx="3845788" cy="4103807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66668" y="23776948"/>
            <a:ext cx="1612142" cy="1916653"/>
          </a:xfrm>
        </p:spPr>
        <p:txBody>
          <a:bodyPr/>
          <a:lstStyle/>
          <a:p>
            <a:fld id="{9A79FB9B-2082-436B-B6C4-B45312D576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32253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108" y="3199977"/>
            <a:ext cx="18166870" cy="16362296"/>
          </a:xfrm>
        </p:spPr>
        <p:txBody>
          <a:bodyPr anchor="ctr">
            <a:normAutofit/>
          </a:bodyPr>
          <a:lstStyle>
            <a:lvl1pPr algn="l">
              <a:defRPr sz="13228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108" y="22855718"/>
            <a:ext cx="18166870" cy="8167206"/>
          </a:xfrm>
        </p:spPr>
        <p:txBody>
          <a:bodyPr anchor="ctr">
            <a:normAutofit/>
          </a:bodyPr>
          <a:lstStyle>
            <a:lvl1pPr marL="0" indent="0" algn="l">
              <a:buNone/>
              <a:defRPr sz="496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1259997" indent="0">
              <a:buNone/>
              <a:defRPr sz="4961">
                <a:solidFill>
                  <a:schemeClr val="tx1">
                    <a:tint val="75000"/>
                  </a:schemeClr>
                </a:solidFill>
              </a:defRPr>
            </a:lvl2pPr>
            <a:lvl3pPr marL="2519995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3pPr>
            <a:lvl4pPr marL="3779992" indent="0">
              <a:buNone/>
              <a:defRPr sz="3858">
                <a:solidFill>
                  <a:schemeClr val="tx1">
                    <a:tint val="75000"/>
                  </a:schemeClr>
                </a:solidFill>
              </a:defRPr>
            </a:lvl4pPr>
            <a:lvl5pPr marL="5039990" indent="0">
              <a:buNone/>
              <a:defRPr sz="3858">
                <a:solidFill>
                  <a:schemeClr val="tx1">
                    <a:tint val="75000"/>
                  </a:schemeClr>
                </a:solidFill>
              </a:defRPr>
            </a:lvl5pPr>
            <a:lvl6pPr marL="6299987" indent="0">
              <a:buNone/>
              <a:defRPr sz="3858">
                <a:solidFill>
                  <a:schemeClr val="tx1">
                    <a:tint val="75000"/>
                  </a:schemeClr>
                </a:solidFill>
              </a:defRPr>
            </a:lvl6pPr>
            <a:lvl7pPr marL="7559985" indent="0">
              <a:buNone/>
              <a:defRPr sz="3858">
                <a:solidFill>
                  <a:schemeClr val="tx1">
                    <a:tint val="75000"/>
                  </a:schemeClr>
                </a:solidFill>
              </a:defRPr>
            </a:lvl7pPr>
            <a:lvl8pPr marL="8819982" indent="0">
              <a:buNone/>
              <a:defRPr sz="3858">
                <a:solidFill>
                  <a:schemeClr val="tx1">
                    <a:tint val="75000"/>
                  </a:schemeClr>
                </a:solidFill>
              </a:defRPr>
            </a:lvl8pPr>
            <a:lvl9pPr marL="10079980" indent="0">
              <a:buNone/>
              <a:defRPr sz="385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3BFC0-7691-46F4-B918-9F04713AF376}" type="datetimeFigureOut">
              <a:rPr lang="en-US" smtClean="0"/>
              <a:t>11/26/2023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160" y="16622070"/>
            <a:ext cx="3743497" cy="2666674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08895" y="17029485"/>
            <a:ext cx="1612142" cy="1916653"/>
          </a:xfrm>
        </p:spPr>
        <p:txBody>
          <a:bodyPr/>
          <a:lstStyle/>
          <a:p>
            <a:fld id="{9A79FB9B-2082-436B-B6C4-B45312D576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10838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0256" y="3199977"/>
            <a:ext cx="16837428" cy="15199889"/>
          </a:xfrm>
        </p:spPr>
        <p:txBody>
          <a:bodyPr anchor="ctr">
            <a:normAutofit/>
          </a:bodyPr>
          <a:lstStyle>
            <a:lvl1pPr algn="l">
              <a:defRPr sz="13228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658184" y="18399866"/>
            <a:ext cx="15581566" cy="1999985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4409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1259997" indent="0">
              <a:buFontTx/>
              <a:buNone/>
              <a:defRPr/>
            </a:lvl2pPr>
            <a:lvl3pPr marL="2519995" indent="0">
              <a:buFontTx/>
              <a:buNone/>
              <a:defRPr/>
            </a:lvl3pPr>
            <a:lvl4pPr marL="3779992" indent="0">
              <a:buFontTx/>
              <a:buNone/>
              <a:defRPr/>
            </a:lvl4pPr>
            <a:lvl5pPr marL="503999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108" y="22855718"/>
            <a:ext cx="18166870" cy="8167206"/>
          </a:xfrm>
        </p:spPr>
        <p:txBody>
          <a:bodyPr anchor="ctr">
            <a:normAutofit/>
          </a:bodyPr>
          <a:lstStyle>
            <a:lvl1pPr marL="0" indent="0" algn="l">
              <a:buNone/>
              <a:defRPr sz="496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1259997" indent="0">
              <a:buNone/>
              <a:defRPr sz="4961">
                <a:solidFill>
                  <a:schemeClr val="tx1">
                    <a:tint val="75000"/>
                  </a:schemeClr>
                </a:solidFill>
              </a:defRPr>
            </a:lvl2pPr>
            <a:lvl3pPr marL="2519995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3pPr>
            <a:lvl4pPr marL="3779992" indent="0">
              <a:buNone/>
              <a:defRPr sz="3858">
                <a:solidFill>
                  <a:schemeClr val="tx1">
                    <a:tint val="75000"/>
                  </a:schemeClr>
                </a:solidFill>
              </a:defRPr>
            </a:lvl4pPr>
            <a:lvl5pPr marL="5039990" indent="0">
              <a:buNone/>
              <a:defRPr sz="3858">
                <a:solidFill>
                  <a:schemeClr val="tx1">
                    <a:tint val="75000"/>
                  </a:schemeClr>
                </a:solidFill>
              </a:defRPr>
            </a:lvl5pPr>
            <a:lvl6pPr marL="6299987" indent="0">
              <a:buNone/>
              <a:defRPr sz="3858">
                <a:solidFill>
                  <a:schemeClr val="tx1">
                    <a:tint val="75000"/>
                  </a:schemeClr>
                </a:solidFill>
              </a:defRPr>
            </a:lvl6pPr>
            <a:lvl7pPr marL="7559985" indent="0">
              <a:buNone/>
              <a:defRPr sz="3858">
                <a:solidFill>
                  <a:schemeClr val="tx1">
                    <a:tint val="75000"/>
                  </a:schemeClr>
                </a:solidFill>
              </a:defRPr>
            </a:lvl7pPr>
            <a:lvl8pPr marL="8819982" indent="0">
              <a:buNone/>
              <a:defRPr sz="3858">
                <a:solidFill>
                  <a:schemeClr val="tx1">
                    <a:tint val="75000"/>
                  </a:schemeClr>
                </a:solidFill>
              </a:defRPr>
            </a:lvl8pPr>
            <a:lvl9pPr marL="10079980" indent="0">
              <a:buNone/>
              <a:defRPr sz="385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3BFC0-7691-46F4-B918-9F04713AF376}" type="datetimeFigureOut">
              <a:rPr lang="en-US" smtClean="0"/>
              <a:t>11/26/2023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160" y="16622070"/>
            <a:ext cx="3743497" cy="2666674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08895" y="17029485"/>
            <a:ext cx="1612142" cy="1916653"/>
          </a:xfrm>
        </p:spPr>
        <p:txBody>
          <a:bodyPr/>
          <a:lstStyle/>
          <a:p>
            <a:fld id="{9A79FB9B-2082-436B-B6C4-B45312D576C8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4983544" y="3401576"/>
            <a:ext cx="1260327" cy="3069668"/>
          </a:xfrm>
          <a:prstGeom prst="rect">
            <a:avLst/>
          </a:prstGeom>
        </p:spPr>
        <p:txBody>
          <a:bodyPr vert="horz" lIns="252000" tIns="126000" rIns="252000" bIns="126000" rtlCol="0" anchor="ctr">
            <a:noAutofit/>
          </a:bodyPr>
          <a:lstStyle/>
          <a:p>
            <a:pPr lvl="0"/>
            <a:r>
              <a:rPr lang="en-US" sz="22047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2514440" y="15250839"/>
            <a:ext cx="1260327" cy="3069668"/>
          </a:xfrm>
          <a:prstGeom prst="rect">
            <a:avLst/>
          </a:prstGeom>
        </p:spPr>
        <p:txBody>
          <a:bodyPr vert="horz" lIns="252000" tIns="126000" rIns="252000" bIns="126000" rtlCol="0" anchor="ctr">
            <a:noAutofit/>
          </a:bodyPr>
          <a:lstStyle/>
          <a:p>
            <a:pPr lvl="0"/>
            <a:r>
              <a:rPr lang="en-US" sz="22047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13175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108" y="12799915"/>
            <a:ext cx="18166870" cy="14303544"/>
          </a:xfrm>
        </p:spPr>
        <p:txBody>
          <a:bodyPr anchor="b">
            <a:normAutofit/>
          </a:bodyPr>
          <a:lstStyle>
            <a:lvl1pPr algn="l">
              <a:defRPr sz="13228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108" y="27199802"/>
            <a:ext cx="18166870" cy="3830009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3BFC0-7691-46F4-B918-9F04713AF376}" type="datetimeFigureOut">
              <a:rPr lang="en-US" smtClean="0"/>
              <a:t>11/26/2023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160" y="25777558"/>
            <a:ext cx="3743497" cy="2666674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08895" y="26157754"/>
            <a:ext cx="1612142" cy="1916653"/>
          </a:xfrm>
        </p:spPr>
        <p:txBody>
          <a:bodyPr/>
          <a:lstStyle/>
          <a:p>
            <a:fld id="{9A79FB9B-2082-436B-B6C4-B45312D576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92183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6030256" y="3199977"/>
            <a:ext cx="16837428" cy="15199889"/>
          </a:xfrm>
        </p:spPr>
        <p:txBody>
          <a:bodyPr anchor="ctr">
            <a:normAutofit/>
          </a:bodyPr>
          <a:lstStyle>
            <a:lvl1pPr algn="l">
              <a:defRPr sz="13228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53107" y="22799834"/>
            <a:ext cx="18432283" cy="439996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6614">
                <a:solidFill>
                  <a:schemeClr val="accent1"/>
                </a:solidFill>
              </a:defRPr>
            </a:lvl1pPr>
            <a:lvl2pPr marL="1259997" indent="0">
              <a:buFontTx/>
              <a:buNone/>
              <a:defRPr/>
            </a:lvl2pPr>
            <a:lvl3pPr marL="2519995" indent="0">
              <a:buFontTx/>
              <a:buNone/>
              <a:defRPr/>
            </a:lvl3pPr>
            <a:lvl4pPr marL="3779992" indent="0">
              <a:buFontTx/>
              <a:buNone/>
              <a:defRPr/>
            </a:lvl4pPr>
            <a:lvl5pPr marL="503999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107" y="27199802"/>
            <a:ext cx="18432283" cy="3830009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3BFC0-7691-46F4-B918-9F04713AF376}" type="datetimeFigureOut">
              <a:rPr lang="en-US" smtClean="0"/>
              <a:t>11/26/2023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160" y="25777558"/>
            <a:ext cx="3743497" cy="2666674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08895" y="26157754"/>
            <a:ext cx="1612142" cy="1916653"/>
          </a:xfrm>
        </p:spPr>
        <p:txBody>
          <a:bodyPr/>
          <a:lstStyle/>
          <a:p>
            <a:fld id="{9A79FB9B-2082-436B-B6C4-B45312D576C8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4983544" y="3401576"/>
            <a:ext cx="1260327" cy="3069668"/>
          </a:xfrm>
          <a:prstGeom prst="rect">
            <a:avLst/>
          </a:prstGeom>
        </p:spPr>
        <p:txBody>
          <a:bodyPr vert="horz" lIns="252000" tIns="126000" rIns="252000" bIns="126000" rtlCol="0" anchor="ctr">
            <a:noAutofit/>
          </a:bodyPr>
          <a:lstStyle/>
          <a:p>
            <a:pPr lvl="0"/>
            <a:r>
              <a:rPr lang="en-US" sz="22047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2514440" y="15250839"/>
            <a:ext cx="1260327" cy="3069668"/>
          </a:xfrm>
          <a:prstGeom prst="rect">
            <a:avLst/>
          </a:prstGeom>
        </p:spPr>
        <p:txBody>
          <a:bodyPr vert="horz" lIns="252000" tIns="126000" rIns="252000" bIns="126000" rtlCol="0" anchor="ctr">
            <a:noAutofit/>
          </a:bodyPr>
          <a:lstStyle/>
          <a:p>
            <a:pPr lvl="0"/>
            <a:r>
              <a:rPr lang="en-US" sz="22047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9338222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110" y="3293451"/>
            <a:ext cx="18166867" cy="15118105"/>
          </a:xfrm>
        </p:spPr>
        <p:txBody>
          <a:bodyPr anchor="ctr">
            <a:normAutofit/>
          </a:bodyPr>
          <a:lstStyle>
            <a:lvl1pPr algn="l">
              <a:defRPr sz="13228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53108" y="22799834"/>
            <a:ext cx="18166870" cy="439996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6614">
                <a:solidFill>
                  <a:schemeClr val="accent1"/>
                </a:solidFill>
              </a:defRPr>
            </a:lvl1pPr>
            <a:lvl2pPr marL="1259997" indent="0">
              <a:buFontTx/>
              <a:buNone/>
              <a:defRPr/>
            </a:lvl2pPr>
            <a:lvl3pPr marL="2519995" indent="0">
              <a:buFontTx/>
              <a:buNone/>
              <a:defRPr/>
            </a:lvl3pPr>
            <a:lvl4pPr marL="3779992" indent="0">
              <a:buFontTx/>
              <a:buNone/>
              <a:defRPr/>
            </a:lvl4pPr>
            <a:lvl5pPr marL="503999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108" y="27199802"/>
            <a:ext cx="18166870" cy="3830009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3BFC0-7691-46F4-B918-9F04713AF376}" type="datetimeFigureOut">
              <a:rPr lang="en-US" smtClean="0"/>
              <a:t>11/26/2023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160" y="25777558"/>
            <a:ext cx="3743497" cy="2666674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08895" y="26157754"/>
            <a:ext cx="1612142" cy="1916653"/>
          </a:xfrm>
        </p:spPr>
        <p:txBody>
          <a:bodyPr/>
          <a:lstStyle/>
          <a:p>
            <a:fld id="{9A79FB9B-2082-436B-B6C4-B45312D576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028304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3BFC0-7691-46F4-B918-9F04713AF376}" type="datetimeFigureOut">
              <a:rPr lang="en-US" smtClean="0"/>
              <a:t>11/26/2023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160" y="3733277"/>
            <a:ext cx="3743497" cy="2666674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79FB9B-2082-436B-B6C4-B45312D576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7320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8956574" y="3293449"/>
            <a:ext cx="4564139" cy="27736370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53109" y="3293449"/>
            <a:ext cx="12997797" cy="2773637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3BFC0-7691-46F4-B918-9F04713AF376}" type="datetimeFigureOut">
              <a:rPr lang="en-US" smtClean="0"/>
              <a:t>11/26/2023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160" y="3733277"/>
            <a:ext cx="3743497" cy="2666674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79FB9B-2082-436B-B6C4-B45312D576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62658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60786" y="3276144"/>
            <a:ext cx="18159192" cy="672378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53108" y="11199919"/>
            <a:ext cx="18166870" cy="1982989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3BFC0-7691-46F4-B918-9F04713AF376}" type="datetimeFigureOut">
              <a:rPr lang="en-US" smtClean="0"/>
              <a:t>11/26/2023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160" y="3733277"/>
            <a:ext cx="3743497" cy="2666674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79FB9B-2082-436B-B6C4-B45312D576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02294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108" y="10890010"/>
            <a:ext cx="18166870" cy="7710180"/>
          </a:xfrm>
        </p:spPr>
        <p:txBody>
          <a:bodyPr anchor="b"/>
          <a:lstStyle>
            <a:lvl1pPr algn="l">
              <a:defRPr sz="11024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108" y="18799863"/>
            <a:ext cx="18166870" cy="4516503"/>
          </a:xfrm>
        </p:spPr>
        <p:txBody>
          <a:bodyPr anchor="t"/>
          <a:lstStyle>
            <a:lvl1pPr marL="0" indent="0" algn="l">
              <a:buNone/>
              <a:defRPr sz="5512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1259997" indent="0">
              <a:buNone/>
              <a:defRPr sz="4961">
                <a:solidFill>
                  <a:schemeClr val="tx1">
                    <a:tint val="75000"/>
                  </a:schemeClr>
                </a:solidFill>
              </a:defRPr>
            </a:lvl2pPr>
            <a:lvl3pPr marL="2519995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3pPr>
            <a:lvl4pPr marL="3779992" indent="0">
              <a:buNone/>
              <a:defRPr sz="3858">
                <a:solidFill>
                  <a:schemeClr val="tx1">
                    <a:tint val="75000"/>
                  </a:schemeClr>
                </a:solidFill>
              </a:defRPr>
            </a:lvl4pPr>
            <a:lvl5pPr marL="5039990" indent="0">
              <a:buNone/>
              <a:defRPr sz="3858">
                <a:solidFill>
                  <a:schemeClr val="tx1">
                    <a:tint val="75000"/>
                  </a:schemeClr>
                </a:solidFill>
              </a:defRPr>
            </a:lvl5pPr>
            <a:lvl6pPr marL="6299987" indent="0">
              <a:buNone/>
              <a:defRPr sz="3858">
                <a:solidFill>
                  <a:schemeClr val="tx1">
                    <a:tint val="75000"/>
                  </a:schemeClr>
                </a:solidFill>
              </a:defRPr>
            </a:lvl6pPr>
            <a:lvl7pPr marL="7559985" indent="0">
              <a:buNone/>
              <a:defRPr sz="3858">
                <a:solidFill>
                  <a:schemeClr val="tx1">
                    <a:tint val="75000"/>
                  </a:schemeClr>
                </a:solidFill>
              </a:defRPr>
            </a:lvl7pPr>
            <a:lvl8pPr marL="8819982" indent="0">
              <a:buNone/>
              <a:defRPr sz="3858">
                <a:solidFill>
                  <a:schemeClr val="tx1">
                    <a:tint val="75000"/>
                  </a:schemeClr>
                </a:solidFill>
              </a:defRPr>
            </a:lvl8pPr>
            <a:lvl9pPr marL="10079980" indent="0">
              <a:buNone/>
              <a:defRPr sz="385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3BFC0-7691-46F4-B918-9F04713AF376}" type="datetimeFigureOut">
              <a:rPr lang="en-US" smtClean="0"/>
              <a:t>11/26/2023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160" y="16622070"/>
            <a:ext cx="3743497" cy="2666674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08895" y="17029485"/>
            <a:ext cx="1612142" cy="1916653"/>
          </a:xfrm>
        </p:spPr>
        <p:txBody>
          <a:bodyPr/>
          <a:lstStyle/>
          <a:p>
            <a:fld id="{9A79FB9B-2082-436B-B6C4-B45312D576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49577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53111" y="11216226"/>
            <a:ext cx="8812085" cy="19776218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709101" y="11216226"/>
            <a:ext cx="8810877" cy="19776218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3BFC0-7691-46F4-B918-9F04713AF376}" type="datetimeFigureOut">
              <a:rPr lang="en-US" smtClean="0"/>
              <a:t>11/26/2023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160" y="3733277"/>
            <a:ext cx="3743497" cy="2666674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08895" y="4135316"/>
            <a:ext cx="1612142" cy="1916653"/>
          </a:xfrm>
        </p:spPr>
        <p:txBody>
          <a:bodyPr/>
          <a:lstStyle/>
          <a:p>
            <a:fld id="{9A79FB9B-2082-436B-B6C4-B45312D576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99950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43090" y="11688241"/>
            <a:ext cx="7922107" cy="3024975"/>
          </a:xfrm>
        </p:spPr>
        <p:txBody>
          <a:bodyPr anchor="b">
            <a:noAutofit/>
          </a:bodyPr>
          <a:lstStyle>
            <a:lvl1pPr marL="0" indent="0">
              <a:buNone/>
              <a:defRPr sz="6614" b="0"/>
            </a:lvl1pPr>
            <a:lvl2pPr marL="1259997" indent="0">
              <a:buNone/>
              <a:defRPr sz="5512" b="1"/>
            </a:lvl2pPr>
            <a:lvl3pPr marL="2519995" indent="0">
              <a:buNone/>
              <a:defRPr sz="4961" b="1"/>
            </a:lvl3pPr>
            <a:lvl4pPr marL="3779992" indent="0">
              <a:buNone/>
              <a:defRPr sz="4409" b="1"/>
            </a:lvl4pPr>
            <a:lvl5pPr marL="5039990" indent="0">
              <a:buNone/>
              <a:defRPr sz="4409" b="1"/>
            </a:lvl5pPr>
            <a:lvl6pPr marL="6299987" indent="0">
              <a:buNone/>
              <a:defRPr sz="4409" b="1"/>
            </a:lvl6pPr>
            <a:lvl7pPr marL="7559985" indent="0">
              <a:buNone/>
              <a:defRPr sz="4409" b="1"/>
            </a:lvl7pPr>
            <a:lvl8pPr marL="8819982" indent="0">
              <a:buNone/>
              <a:defRPr sz="4409" b="1"/>
            </a:lvl8pPr>
            <a:lvl9pPr marL="10079980" indent="0">
              <a:buNone/>
              <a:defRPr sz="4409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107" y="14713218"/>
            <a:ext cx="8812087" cy="16302784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587812" y="11671296"/>
            <a:ext cx="7918367" cy="3024975"/>
          </a:xfrm>
        </p:spPr>
        <p:txBody>
          <a:bodyPr anchor="b">
            <a:noAutofit/>
          </a:bodyPr>
          <a:lstStyle>
            <a:lvl1pPr marL="0" indent="0">
              <a:buNone/>
              <a:defRPr sz="6614" b="0"/>
            </a:lvl1pPr>
            <a:lvl2pPr marL="1259997" indent="0">
              <a:buNone/>
              <a:defRPr sz="5512" b="1"/>
            </a:lvl2pPr>
            <a:lvl3pPr marL="2519995" indent="0">
              <a:buNone/>
              <a:defRPr sz="4961" b="1"/>
            </a:lvl3pPr>
            <a:lvl4pPr marL="3779992" indent="0">
              <a:buNone/>
              <a:defRPr sz="4409" b="1"/>
            </a:lvl4pPr>
            <a:lvl5pPr marL="5039990" indent="0">
              <a:buNone/>
              <a:defRPr sz="4409" b="1"/>
            </a:lvl5pPr>
            <a:lvl6pPr marL="6299987" indent="0">
              <a:buNone/>
              <a:defRPr sz="4409" b="1"/>
            </a:lvl6pPr>
            <a:lvl7pPr marL="7559985" indent="0">
              <a:buNone/>
              <a:defRPr sz="4409" b="1"/>
            </a:lvl7pPr>
            <a:lvl8pPr marL="8819982" indent="0">
              <a:buNone/>
              <a:defRPr sz="4409" b="1"/>
            </a:lvl8pPr>
            <a:lvl9pPr marL="10079980" indent="0">
              <a:buNone/>
              <a:defRPr sz="4409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4699200" y="14696274"/>
            <a:ext cx="8806983" cy="16302784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3BFC0-7691-46F4-B918-9F04713AF376}" type="datetimeFigureOut">
              <a:rPr lang="en-US" smtClean="0"/>
              <a:t>11/26/2023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160" y="3733277"/>
            <a:ext cx="3743497" cy="2666674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08895" y="4135316"/>
            <a:ext cx="1612142" cy="1916653"/>
          </a:xfrm>
        </p:spPr>
        <p:txBody>
          <a:bodyPr/>
          <a:lstStyle/>
          <a:p>
            <a:fld id="{9A79FB9B-2082-436B-B6C4-B45312D576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42917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60782" y="3276144"/>
            <a:ext cx="18159195" cy="672378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3BFC0-7691-46F4-B918-9F04713AF376}" type="datetimeFigureOut">
              <a:rPr lang="en-US" smtClean="0"/>
              <a:t>11/26/2023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160" y="3733277"/>
            <a:ext cx="3743497" cy="2666674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79FB9B-2082-436B-B6C4-B45312D576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32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3BFC0-7691-46F4-B918-9F04713AF376}" type="datetimeFigureOut">
              <a:rPr lang="en-US" smtClean="0"/>
              <a:t>11/26/2023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160" y="3733277"/>
            <a:ext cx="3743497" cy="2666674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79FB9B-2082-436B-B6C4-B45312D576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46382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107" y="2341652"/>
            <a:ext cx="7246878" cy="5124960"/>
          </a:xfrm>
        </p:spPr>
        <p:txBody>
          <a:bodyPr anchor="b"/>
          <a:lstStyle>
            <a:lvl1pPr algn="l">
              <a:defRPr sz="5512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072608" y="2341660"/>
            <a:ext cx="10447368" cy="28424796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107" y="8391608"/>
            <a:ext cx="7246878" cy="22374829"/>
          </a:xfrm>
        </p:spPr>
        <p:txBody>
          <a:bodyPr/>
          <a:lstStyle>
            <a:lvl1pPr marL="0" indent="0">
              <a:buNone/>
              <a:defRPr sz="3858"/>
            </a:lvl1pPr>
            <a:lvl2pPr marL="1259997" indent="0">
              <a:buNone/>
              <a:defRPr sz="3307"/>
            </a:lvl2pPr>
            <a:lvl3pPr marL="2519995" indent="0">
              <a:buNone/>
              <a:defRPr sz="2756"/>
            </a:lvl3pPr>
            <a:lvl4pPr marL="3779992" indent="0">
              <a:buNone/>
              <a:defRPr sz="2480"/>
            </a:lvl4pPr>
            <a:lvl5pPr marL="5039990" indent="0">
              <a:buNone/>
              <a:defRPr sz="2480"/>
            </a:lvl5pPr>
            <a:lvl6pPr marL="6299987" indent="0">
              <a:buNone/>
              <a:defRPr sz="2480"/>
            </a:lvl6pPr>
            <a:lvl7pPr marL="7559985" indent="0">
              <a:buNone/>
              <a:defRPr sz="2480"/>
            </a:lvl7pPr>
            <a:lvl8pPr marL="8819982" indent="0">
              <a:buNone/>
              <a:defRPr sz="2480"/>
            </a:lvl8pPr>
            <a:lvl9pPr marL="10079980" indent="0">
              <a:buNone/>
              <a:defRPr sz="248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3BFC0-7691-46F4-B918-9F04713AF376}" type="datetimeFigureOut">
              <a:rPr lang="en-US" smtClean="0"/>
              <a:t>11/26/2023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160" y="3733277"/>
            <a:ext cx="3743497" cy="2666674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79FB9B-2082-436B-B6C4-B45312D576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28878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108" y="25199817"/>
            <a:ext cx="18166870" cy="2974981"/>
          </a:xfrm>
        </p:spPr>
        <p:txBody>
          <a:bodyPr anchor="b">
            <a:normAutofit/>
          </a:bodyPr>
          <a:lstStyle>
            <a:lvl1pPr algn="l">
              <a:defRPr sz="6614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353108" y="3333125"/>
            <a:ext cx="18166870" cy="20235916"/>
          </a:xfrm>
        </p:spPr>
        <p:txBody>
          <a:bodyPr anchor="t">
            <a:normAutofit/>
          </a:bodyPr>
          <a:lstStyle>
            <a:lvl1pPr marL="0" indent="0" algn="ctr">
              <a:buNone/>
              <a:defRPr sz="4409"/>
            </a:lvl1pPr>
            <a:lvl2pPr marL="1259997" indent="0">
              <a:buNone/>
              <a:defRPr sz="4409"/>
            </a:lvl2pPr>
            <a:lvl3pPr marL="2519995" indent="0">
              <a:buNone/>
              <a:defRPr sz="4409"/>
            </a:lvl3pPr>
            <a:lvl4pPr marL="3779992" indent="0">
              <a:buNone/>
              <a:defRPr sz="4409"/>
            </a:lvl4pPr>
            <a:lvl5pPr marL="5039990" indent="0">
              <a:buNone/>
              <a:defRPr sz="4409"/>
            </a:lvl5pPr>
            <a:lvl6pPr marL="6299987" indent="0">
              <a:buNone/>
              <a:defRPr sz="4409"/>
            </a:lvl6pPr>
            <a:lvl7pPr marL="7559985" indent="0">
              <a:buNone/>
              <a:defRPr sz="4409"/>
            </a:lvl7pPr>
            <a:lvl8pPr marL="8819982" indent="0">
              <a:buNone/>
              <a:defRPr sz="4409"/>
            </a:lvl8pPr>
            <a:lvl9pPr marL="10079980" indent="0">
              <a:buNone/>
              <a:defRPr sz="4409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108" y="28174798"/>
            <a:ext cx="18166870" cy="2591645"/>
          </a:xfrm>
        </p:spPr>
        <p:txBody>
          <a:bodyPr>
            <a:normAutofit/>
          </a:bodyPr>
          <a:lstStyle>
            <a:lvl1pPr marL="0" indent="0">
              <a:buNone/>
              <a:defRPr sz="3307"/>
            </a:lvl1pPr>
            <a:lvl2pPr marL="1259997" indent="0">
              <a:buNone/>
              <a:defRPr sz="3307"/>
            </a:lvl2pPr>
            <a:lvl3pPr marL="2519995" indent="0">
              <a:buNone/>
              <a:defRPr sz="2756"/>
            </a:lvl3pPr>
            <a:lvl4pPr marL="3779992" indent="0">
              <a:buNone/>
              <a:defRPr sz="2480"/>
            </a:lvl4pPr>
            <a:lvl5pPr marL="5039990" indent="0">
              <a:buNone/>
              <a:defRPr sz="2480"/>
            </a:lvl5pPr>
            <a:lvl6pPr marL="6299987" indent="0">
              <a:buNone/>
              <a:defRPr sz="2480"/>
            </a:lvl6pPr>
            <a:lvl7pPr marL="7559985" indent="0">
              <a:buNone/>
              <a:defRPr sz="2480"/>
            </a:lvl7pPr>
            <a:lvl8pPr marL="8819982" indent="0">
              <a:buNone/>
              <a:defRPr sz="2480"/>
            </a:lvl8pPr>
            <a:lvl9pPr marL="10079980" indent="0">
              <a:buNone/>
              <a:defRPr sz="248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3BFC0-7691-46F4-B918-9F04713AF376}" type="datetimeFigureOut">
              <a:rPr lang="en-US" smtClean="0"/>
              <a:t>11/26/2023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160" y="25777558"/>
            <a:ext cx="3743497" cy="2666674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08895" y="26157754"/>
            <a:ext cx="1612142" cy="1916653"/>
          </a:xfrm>
        </p:spPr>
        <p:txBody>
          <a:bodyPr/>
          <a:lstStyle/>
          <a:p>
            <a:fld id="{9A79FB9B-2082-436B-B6C4-B45312D576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81473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3" y="1199991"/>
            <a:ext cx="5459995" cy="34848187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56278" y="3932"/>
            <a:ext cx="5380272" cy="35970888"/>
            <a:chOff x="6627813" y="196102"/>
            <a:chExt cx="1952625" cy="5677649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6102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504000" cy="35999738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60782" y="3276144"/>
            <a:ext cx="18159195" cy="672378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108" y="11199918"/>
            <a:ext cx="18166870" cy="203998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1419979" y="32204960"/>
            <a:ext cx="2112069" cy="19431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03BFC0-7691-46F4-B918-9F04713AF376}" type="datetimeFigureOut">
              <a:rPr lang="en-US" smtClean="0"/>
              <a:t>11/26/2023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53107" y="32208739"/>
            <a:ext cx="15754085" cy="19166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408895" y="4135316"/>
            <a:ext cx="1612142" cy="19166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512">
                <a:solidFill>
                  <a:srgbClr val="FEFFFF"/>
                </a:solidFill>
              </a:defRPr>
            </a:lvl1pPr>
          </a:lstStyle>
          <a:p>
            <a:fld id="{9A79FB9B-2082-436B-B6C4-B45312D576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79620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72" r:id="rId1"/>
    <p:sldLayoutId id="2147484073" r:id="rId2"/>
    <p:sldLayoutId id="2147484074" r:id="rId3"/>
    <p:sldLayoutId id="2147484075" r:id="rId4"/>
    <p:sldLayoutId id="2147484076" r:id="rId5"/>
    <p:sldLayoutId id="2147484077" r:id="rId6"/>
    <p:sldLayoutId id="2147484078" r:id="rId7"/>
    <p:sldLayoutId id="2147484079" r:id="rId8"/>
    <p:sldLayoutId id="2147484080" r:id="rId9"/>
    <p:sldLayoutId id="2147484081" r:id="rId10"/>
    <p:sldLayoutId id="2147484082" r:id="rId11"/>
    <p:sldLayoutId id="2147484083" r:id="rId12"/>
    <p:sldLayoutId id="2147484084" r:id="rId13"/>
    <p:sldLayoutId id="2147484085" r:id="rId14"/>
    <p:sldLayoutId id="2147484086" r:id="rId15"/>
    <p:sldLayoutId id="2147484087" r:id="rId16"/>
  </p:sldLayoutIdLst>
  <p:txStyles>
    <p:titleStyle>
      <a:lvl1pPr algn="l" defTabSz="1259997" rtl="0" eaLnBrk="1" latinLnBrk="0" hangingPunct="1">
        <a:spcBef>
          <a:spcPct val="0"/>
        </a:spcBef>
        <a:buNone/>
        <a:defRPr sz="9921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944998" indent="-944998" algn="l" defTabSz="1259997" rtl="0" eaLnBrk="1" latinLnBrk="0" hangingPunct="1">
        <a:spcBef>
          <a:spcPts val="2756"/>
        </a:spcBef>
        <a:spcAft>
          <a:spcPts val="0"/>
        </a:spcAft>
        <a:buClr>
          <a:schemeClr val="accent1"/>
        </a:buClr>
        <a:buFont typeface="Wingdings 3" charset="2"/>
        <a:buChar char=""/>
        <a:defRPr sz="4961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2047496" indent="-787498" algn="l" defTabSz="1259997" rtl="0" eaLnBrk="1" latinLnBrk="0" hangingPunct="1">
        <a:spcBef>
          <a:spcPts val="2756"/>
        </a:spcBef>
        <a:spcAft>
          <a:spcPts val="0"/>
        </a:spcAft>
        <a:buClr>
          <a:schemeClr val="accent1"/>
        </a:buClr>
        <a:buFont typeface="Wingdings 3" charset="2"/>
        <a:buChar char=""/>
        <a:defRPr sz="4409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3149994" indent="-629999" algn="l" defTabSz="1259997" rtl="0" eaLnBrk="1" latinLnBrk="0" hangingPunct="1">
        <a:spcBef>
          <a:spcPts val="2756"/>
        </a:spcBef>
        <a:spcAft>
          <a:spcPts val="0"/>
        </a:spcAft>
        <a:buClr>
          <a:schemeClr val="accent1"/>
        </a:buClr>
        <a:buFont typeface="Wingdings 3" charset="2"/>
        <a:buChar char=""/>
        <a:defRPr sz="385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4409991" indent="-629999" algn="l" defTabSz="1259997" rtl="0" eaLnBrk="1" latinLnBrk="0" hangingPunct="1">
        <a:spcBef>
          <a:spcPts val="2756"/>
        </a:spcBef>
        <a:spcAft>
          <a:spcPts val="0"/>
        </a:spcAft>
        <a:buClr>
          <a:schemeClr val="accent1"/>
        </a:buClr>
        <a:buFont typeface="Wingdings 3" charset="2"/>
        <a:buChar char=""/>
        <a:defRPr sz="3307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5669989" indent="-629999" algn="l" defTabSz="1259997" rtl="0" eaLnBrk="1" latinLnBrk="0" hangingPunct="1">
        <a:spcBef>
          <a:spcPts val="2756"/>
        </a:spcBef>
        <a:spcAft>
          <a:spcPts val="0"/>
        </a:spcAft>
        <a:buClr>
          <a:schemeClr val="accent1"/>
        </a:buClr>
        <a:buFont typeface="Wingdings 3" charset="2"/>
        <a:buChar char=""/>
        <a:defRPr sz="3307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6929986" indent="-629999" algn="l" defTabSz="1259997" rtl="0" eaLnBrk="1" latinLnBrk="0" hangingPunct="1">
        <a:spcBef>
          <a:spcPts val="2756"/>
        </a:spcBef>
        <a:spcAft>
          <a:spcPts val="0"/>
        </a:spcAft>
        <a:buClr>
          <a:schemeClr val="accent1"/>
        </a:buClr>
        <a:buFont typeface="Wingdings 3" charset="2"/>
        <a:buChar char=""/>
        <a:defRPr sz="3307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8189984" indent="-629999" algn="l" defTabSz="1259997" rtl="0" eaLnBrk="1" latinLnBrk="0" hangingPunct="1">
        <a:spcBef>
          <a:spcPts val="2756"/>
        </a:spcBef>
        <a:spcAft>
          <a:spcPts val="0"/>
        </a:spcAft>
        <a:buClr>
          <a:schemeClr val="accent1"/>
        </a:buClr>
        <a:buFont typeface="Wingdings 3" charset="2"/>
        <a:buChar char=""/>
        <a:defRPr sz="3307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9449981" indent="-629999" algn="l" defTabSz="1259997" rtl="0" eaLnBrk="1" latinLnBrk="0" hangingPunct="1">
        <a:spcBef>
          <a:spcPts val="2756"/>
        </a:spcBef>
        <a:spcAft>
          <a:spcPts val="0"/>
        </a:spcAft>
        <a:buClr>
          <a:schemeClr val="accent1"/>
        </a:buClr>
        <a:buFont typeface="Wingdings 3" charset="2"/>
        <a:buChar char=""/>
        <a:defRPr sz="3307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0709979" indent="-629999" algn="l" defTabSz="1259997" rtl="0" eaLnBrk="1" latinLnBrk="0" hangingPunct="1">
        <a:spcBef>
          <a:spcPts val="2756"/>
        </a:spcBef>
        <a:spcAft>
          <a:spcPts val="0"/>
        </a:spcAft>
        <a:buClr>
          <a:schemeClr val="accent1"/>
        </a:buClr>
        <a:buFont typeface="Wingdings 3" charset="2"/>
        <a:buChar char=""/>
        <a:defRPr sz="3307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59997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1pPr>
      <a:lvl2pPr marL="1259997" algn="l" defTabSz="1259997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2pPr>
      <a:lvl3pPr marL="2519995" algn="l" defTabSz="1259997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3pPr>
      <a:lvl4pPr marL="3779992" algn="l" defTabSz="1259997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4pPr>
      <a:lvl5pPr marL="5039990" algn="l" defTabSz="1259997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5pPr>
      <a:lvl6pPr marL="6299987" algn="l" defTabSz="1259997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6pPr>
      <a:lvl7pPr marL="7559985" algn="l" defTabSz="1259997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7pPr>
      <a:lvl8pPr marL="8819982" algn="l" defTabSz="1259997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8pPr>
      <a:lvl9pPr marL="10079980" algn="l" defTabSz="1259997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79022" y="21772"/>
            <a:ext cx="2143125" cy="2143125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7511143" y="1968955"/>
            <a:ext cx="1074419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fa-IR" sz="4000" dirty="0" smtClean="0">
                <a:cs typeface="B Nazanin" panose="00000400000000000000" pitchFamily="2" charset="-78"/>
              </a:rPr>
              <a:t>دانشکدگان کشاورزی و منابع طبیعی</a:t>
            </a:r>
          </a:p>
          <a:p>
            <a:pPr algn="ctr" rtl="1"/>
            <a:r>
              <a:rPr lang="fa-IR" sz="4000" dirty="0" smtClean="0">
                <a:cs typeface="B Nazanin" panose="00000400000000000000" pitchFamily="2" charset="-78"/>
              </a:rPr>
              <a:t>دانشکده کشاورزی</a:t>
            </a:r>
            <a:endParaRPr lang="en-US" sz="4000" dirty="0">
              <a:cs typeface="B Nazanin" panose="00000400000000000000" pitchFamily="2" charset="-78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881214" y="3094618"/>
            <a:ext cx="13938739" cy="3077766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 rtl="1"/>
            <a:r>
              <a:rPr lang="fa-IR" sz="4400" b="1" dirty="0" smtClean="0">
                <a:cs typeface="B Nazanin"/>
              </a:rPr>
              <a:t>عنوان پایان‏نامه/ رساله:</a:t>
            </a:r>
          </a:p>
          <a:p>
            <a:pPr rtl="1"/>
            <a:r>
              <a:rPr lang="fa-IR" sz="3000" dirty="0" smtClean="0">
                <a:cs typeface="B Nazanin"/>
              </a:rPr>
              <a:t>کد طرح نوع ششم پایان‏نامه/رساله: 000000</a:t>
            </a:r>
            <a:endParaRPr lang="fa-IR" sz="3000" dirty="0">
              <a:cs typeface="B Nazanin"/>
            </a:endParaRPr>
          </a:p>
          <a:p>
            <a:pPr algn="r" rtl="1"/>
            <a:r>
              <a:rPr lang="fa-IR" sz="4000" b="1" baseline="30000" dirty="0" smtClean="0">
                <a:latin typeface="Times New Roman"/>
                <a:cs typeface="B Nazanin"/>
              </a:rPr>
              <a:t>دانشجو:</a:t>
            </a:r>
          </a:p>
          <a:p>
            <a:pPr algn="r" rtl="1"/>
            <a:r>
              <a:rPr lang="fa-IR" sz="4000" b="1" baseline="30000" dirty="0" smtClean="0">
                <a:latin typeface="Times New Roman"/>
                <a:cs typeface="B Nazanin"/>
              </a:rPr>
              <a:t>استاد/اساتید</a:t>
            </a:r>
            <a:r>
              <a:rPr lang="fa-IR" sz="4000" b="1" dirty="0" smtClean="0">
                <a:latin typeface="Times New Roman"/>
                <a:cs typeface="B Nazanin"/>
              </a:rPr>
              <a:t> </a:t>
            </a:r>
            <a:r>
              <a:rPr lang="fa-IR" sz="4000" b="1" baseline="30000" dirty="0">
                <a:latin typeface="Times New Roman"/>
                <a:cs typeface="B Nazanin"/>
              </a:rPr>
              <a:t>راهنما</a:t>
            </a:r>
            <a:r>
              <a:rPr lang="fa-IR" sz="4000" b="1" baseline="30000" dirty="0" smtClean="0">
                <a:latin typeface="Times New Roman"/>
                <a:cs typeface="B Nazanin"/>
              </a:rPr>
              <a:t>: (</a:t>
            </a:r>
            <a:r>
              <a:rPr lang="en-US" sz="4000" baseline="30000" dirty="0" smtClean="0">
                <a:latin typeface="Times New Roman"/>
                <a:cs typeface="B Nazanin"/>
              </a:rPr>
              <a:t>affiliation</a:t>
            </a:r>
            <a:r>
              <a:rPr lang="fa-IR" sz="4000" b="1" baseline="30000" dirty="0" smtClean="0">
                <a:latin typeface="Times New Roman"/>
                <a:cs typeface="B Nazanin"/>
              </a:rPr>
              <a:t>)</a:t>
            </a:r>
          </a:p>
          <a:p>
            <a:pPr algn="r" rtl="1"/>
            <a:r>
              <a:rPr lang="fa-IR" sz="4000" b="1" baseline="30000" dirty="0" smtClean="0">
                <a:latin typeface="Times New Roman"/>
                <a:cs typeface="B Nazanin"/>
              </a:rPr>
              <a:t>استاد/اساتید مشاور: </a:t>
            </a:r>
            <a:r>
              <a:rPr lang="en-US" sz="4000" baseline="30000" dirty="0" smtClean="0">
                <a:latin typeface="Times New Roman"/>
                <a:cs typeface="B Nazanin"/>
              </a:rPr>
              <a:t>affiliation</a:t>
            </a:r>
            <a:r>
              <a:rPr lang="fa-IR" sz="4000" b="1" baseline="30000" dirty="0" smtClean="0">
                <a:latin typeface="Times New Roman"/>
                <a:cs typeface="B Nazanin"/>
              </a:rPr>
              <a:t>)</a:t>
            </a:r>
          </a:p>
          <a:p>
            <a:pPr algn="r" rtl="1"/>
            <a:endParaRPr lang="fa-IR" sz="4000" b="1" baseline="30000" dirty="0">
              <a:latin typeface="Times New Roman"/>
              <a:cs typeface="B Nazanin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828799" y="5836997"/>
            <a:ext cx="22108886" cy="4524315"/>
          </a:xfrm>
          <a:prstGeom prst="rect">
            <a:avLst/>
          </a:prstGeom>
          <a:noFill/>
          <a:ln>
            <a:solidFill>
              <a:srgbClr val="054368"/>
            </a:solidFill>
          </a:ln>
        </p:spPr>
        <p:txBody>
          <a:bodyPr wrap="square" rtlCol="1">
            <a:spAutoFit/>
          </a:bodyPr>
          <a:lstStyle/>
          <a:p>
            <a:pPr algn="ctr" rtl="1"/>
            <a:r>
              <a:rPr lang="fa-IR" sz="3200" b="1" dirty="0" smtClean="0">
                <a:cs typeface="B Nazanin" panose="00000400000000000000" pitchFamily="2" charset="-78"/>
              </a:rPr>
              <a:t>چکیده پایان‏نامه/رساله:</a:t>
            </a:r>
          </a:p>
          <a:p>
            <a:pPr algn="ctr" rtl="1"/>
            <a:endParaRPr lang="fa-IR" sz="3200" b="1" dirty="0">
              <a:cs typeface="B Nazanin" panose="00000400000000000000" pitchFamily="2" charset="-78"/>
            </a:endParaRPr>
          </a:p>
          <a:p>
            <a:pPr algn="ctr" rtl="1"/>
            <a:endParaRPr lang="fa-IR" sz="3200" b="1" dirty="0" smtClean="0">
              <a:cs typeface="B Nazanin" panose="00000400000000000000" pitchFamily="2" charset="-78"/>
            </a:endParaRPr>
          </a:p>
          <a:p>
            <a:pPr algn="ctr" rtl="1"/>
            <a:endParaRPr lang="fa-IR" sz="3200" b="1" dirty="0">
              <a:cs typeface="B Nazanin" panose="00000400000000000000" pitchFamily="2" charset="-78"/>
            </a:endParaRPr>
          </a:p>
          <a:p>
            <a:pPr algn="ctr" rtl="1"/>
            <a:endParaRPr lang="fa-IR" sz="3200" b="1" dirty="0" smtClean="0">
              <a:cs typeface="B Nazanin" panose="00000400000000000000" pitchFamily="2" charset="-78"/>
            </a:endParaRPr>
          </a:p>
          <a:p>
            <a:pPr algn="ctr" rtl="1"/>
            <a:endParaRPr lang="fa-IR" sz="3200" b="1" dirty="0">
              <a:cs typeface="B Nazanin" panose="00000400000000000000" pitchFamily="2" charset="-78"/>
            </a:endParaRPr>
          </a:p>
          <a:p>
            <a:pPr algn="ctr" rtl="1"/>
            <a:endParaRPr lang="fa-IR" sz="3200" b="1" dirty="0" smtClean="0">
              <a:cs typeface="B Nazanin" panose="00000400000000000000" pitchFamily="2" charset="-78"/>
            </a:endParaRPr>
          </a:p>
          <a:p>
            <a:pPr algn="ctr" rtl="1"/>
            <a:endParaRPr lang="fa-IR" sz="3200" b="1" dirty="0">
              <a:cs typeface="B Nazanin" panose="00000400000000000000" pitchFamily="2" charset="-78"/>
            </a:endParaRPr>
          </a:p>
          <a:p>
            <a:pPr algn="ctr" rtl="1"/>
            <a:endParaRPr lang="en-US" sz="3200" dirty="0">
              <a:cs typeface="B Nazanin" panose="00000400000000000000" pitchFamily="2" charset="-78"/>
            </a:endParaRPr>
          </a:p>
        </p:txBody>
      </p:sp>
      <p:sp>
        <p:nvSpPr>
          <p:cNvPr id="11" name="Freeform 14">
            <a:extLst>
              <a:ext uri="{FF2B5EF4-FFF2-40B4-BE49-F238E27FC236}">
                <a16:creationId xmlns:a16="http://schemas.microsoft.com/office/drawing/2014/main" xmlns="" id="{EB4F66B2-1AEA-419C-BD72-838D862654BC}"/>
              </a:ext>
            </a:extLst>
          </p:cNvPr>
          <p:cNvSpPr>
            <a:spLocks/>
          </p:cNvSpPr>
          <p:nvPr/>
        </p:nvSpPr>
        <p:spPr bwMode="auto">
          <a:xfrm>
            <a:off x="17877745" y="10379924"/>
            <a:ext cx="6899907" cy="720001"/>
          </a:xfrm>
          <a:prstGeom prst="rect">
            <a:avLst/>
          </a:prstGeom>
          <a:solidFill>
            <a:srgbClr val="054368"/>
          </a:solidFill>
          <a:ln>
            <a:solidFill>
              <a:srgbClr val="235078"/>
            </a:solidFill>
          </a:ln>
        </p:spPr>
        <p:txBody>
          <a:bodyPr vert="horz" wrap="square" lIns="68580" tIns="34290" rIns="68580" bIns="34290" numCol="1" anchor="ctr" anchorCtr="0" compatLnSpc="1">
            <a:prstTxWarp prst="textNoShape">
              <a:avLst/>
            </a:prstTxWarp>
          </a:bodyPr>
          <a:lstStyle/>
          <a:p>
            <a:pPr algn="r" rtl="1"/>
            <a:r>
              <a:rPr lang="fa-IR" sz="3199" dirty="0">
                <a:solidFill>
                  <a:schemeClr val="bg1"/>
                </a:solidFill>
                <a:cs typeface="B Nazanin" panose="00000400000000000000" pitchFamily="2" charset="-78"/>
              </a:rPr>
              <a:t>مقدمه</a:t>
            </a:r>
            <a:endParaRPr lang="en-US" sz="3199" dirty="0">
              <a:solidFill>
                <a:schemeClr val="bg1"/>
              </a:solidFill>
              <a:cs typeface="B Nazanin" panose="00000400000000000000" pitchFamily="2" charset="-78"/>
            </a:endParaRPr>
          </a:p>
        </p:txBody>
      </p:sp>
      <p:sp>
        <p:nvSpPr>
          <p:cNvPr id="13" name="Freeform 14">
            <a:extLst>
              <a:ext uri="{FF2B5EF4-FFF2-40B4-BE49-F238E27FC236}">
                <a16:creationId xmlns:a16="http://schemas.microsoft.com/office/drawing/2014/main" xmlns="" id="{EB4F66B2-1AEA-419C-BD72-838D862654BC}"/>
              </a:ext>
            </a:extLst>
          </p:cNvPr>
          <p:cNvSpPr>
            <a:spLocks/>
          </p:cNvSpPr>
          <p:nvPr/>
        </p:nvSpPr>
        <p:spPr bwMode="auto">
          <a:xfrm>
            <a:off x="17900260" y="19477783"/>
            <a:ext cx="6877392" cy="719999"/>
          </a:xfrm>
          <a:prstGeom prst="rect">
            <a:avLst/>
          </a:prstGeom>
          <a:solidFill>
            <a:srgbClr val="054368"/>
          </a:solidFill>
          <a:ln>
            <a:solidFill>
              <a:srgbClr val="054368"/>
            </a:solidFill>
          </a:ln>
        </p:spPr>
        <p:txBody>
          <a:bodyPr vert="horz" wrap="square" lIns="68580" tIns="34290" rIns="68580" bIns="34290" numCol="1" anchor="ctr" anchorCtr="0" compatLnSpc="1">
            <a:prstTxWarp prst="textNoShape">
              <a:avLst/>
            </a:prstTxWarp>
          </a:bodyPr>
          <a:lstStyle/>
          <a:p>
            <a:pPr algn="r" rtl="1"/>
            <a:r>
              <a:rPr lang="fa-IR" sz="3199" dirty="0">
                <a:solidFill>
                  <a:schemeClr val="bg1"/>
                </a:solidFill>
                <a:cs typeface="B Nazanin" panose="00000400000000000000" pitchFamily="2" charset="-78"/>
              </a:rPr>
              <a:t>مواد و روش ها</a:t>
            </a:r>
            <a:endParaRPr lang="en-US" sz="3199" dirty="0">
              <a:solidFill>
                <a:schemeClr val="bg1"/>
              </a:solidFill>
              <a:cs typeface="B Nazanin" panose="00000400000000000000" pitchFamily="2" charset="-78"/>
            </a:endParaRPr>
          </a:p>
        </p:txBody>
      </p:sp>
      <p:sp>
        <p:nvSpPr>
          <p:cNvPr id="14" name="Freeform 14">
            <a:extLst>
              <a:ext uri="{FF2B5EF4-FFF2-40B4-BE49-F238E27FC236}">
                <a16:creationId xmlns:a16="http://schemas.microsoft.com/office/drawing/2014/main" xmlns="" id="{EB4F66B2-1AEA-419C-BD72-838D862654BC}"/>
              </a:ext>
            </a:extLst>
          </p:cNvPr>
          <p:cNvSpPr>
            <a:spLocks/>
          </p:cNvSpPr>
          <p:nvPr/>
        </p:nvSpPr>
        <p:spPr bwMode="auto">
          <a:xfrm>
            <a:off x="17997981" y="28215640"/>
            <a:ext cx="6855189" cy="720000"/>
          </a:xfrm>
          <a:prstGeom prst="rect">
            <a:avLst/>
          </a:prstGeom>
          <a:solidFill>
            <a:srgbClr val="054368"/>
          </a:solidFill>
          <a:ln>
            <a:solidFill>
              <a:srgbClr val="054368"/>
            </a:solidFill>
          </a:ln>
        </p:spPr>
        <p:txBody>
          <a:bodyPr vert="horz" wrap="square" lIns="68580" tIns="34290" rIns="68580" bIns="34290" numCol="1" anchor="ctr" anchorCtr="0" compatLnSpc="1">
            <a:prstTxWarp prst="textNoShape">
              <a:avLst/>
            </a:prstTxWarp>
          </a:bodyPr>
          <a:lstStyle/>
          <a:p>
            <a:pPr algn="r" rtl="1"/>
            <a:r>
              <a:rPr lang="fa-IR" sz="3199" dirty="0">
                <a:solidFill>
                  <a:schemeClr val="bg1"/>
                </a:solidFill>
                <a:cs typeface="B Nazanin" panose="00000400000000000000" pitchFamily="2" charset="-78"/>
              </a:rPr>
              <a:t>نتایج و بحث</a:t>
            </a:r>
            <a:endParaRPr lang="en-US" sz="3199" dirty="0">
              <a:solidFill>
                <a:schemeClr val="bg1"/>
              </a:solidFill>
              <a:cs typeface="B Nazanin" panose="00000400000000000000" pitchFamily="2" charset="-78"/>
            </a:endParaRPr>
          </a:p>
        </p:txBody>
      </p:sp>
      <p:sp>
        <p:nvSpPr>
          <p:cNvPr id="15" name="Freeform 14">
            <a:extLst>
              <a:ext uri="{FF2B5EF4-FFF2-40B4-BE49-F238E27FC236}">
                <a16:creationId xmlns:a16="http://schemas.microsoft.com/office/drawing/2014/main" xmlns="" id="{EB4F66B2-1AEA-419C-BD72-838D862654BC}"/>
              </a:ext>
            </a:extLst>
          </p:cNvPr>
          <p:cNvSpPr>
            <a:spLocks/>
          </p:cNvSpPr>
          <p:nvPr/>
        </p:nvSpPr>
        <p:spPr bwMode="auto">
          <a:xfrm>
            <a:off x="2611445" y="19412328"/>
            <a:ext cx="6539537" cy="785454"/>
          </a:xfrm>
          <a:prstGeom prst="rect">
            <a:avLst/>
          </a:prstGeom>
          <a:solidFill>
            <a:srgbClr val="054368"/>
          </a:solidFill>
          <a:ln>
            <a:solidFill>
              <a:srgbClr val="054368"/>
            </a:solidFill>
          </a:ln>
        </p:spPr>
        <p:txBody>
          <a:bodyPr vert="horz" wrap="square" lIns="68580" tIns="34290" rIns="68580" bIns="34290" numCol="1" anchor="ctr" anchorCtr="0" compatLnSpc="1">
            <a:prstTxWarp prst="textNoShape">
              <a:avLst/>
            </a:prstTxWarp>
          </a:bodyPr>
          <a:lstStyle/>
          <a:p>
            <a:pPr algn="r" rtl="1"/>
            <a:r>
              <a:rPr lang="fa-IR" sz="3199" dirty="0">
                <a:solidFill>
                  <a:schemeClr val="bg1"/>
                </a:solidFill>
                <a:cs typeface="B Nazanin" panose="00000400000000000000" pitchFamily="2" charset="-78"/>
              </a:rPr>
              <a:t>نتیجه </a:t>
            </a:r>
            <a:r>
              <a:rPr lang="fa-IR" sz="3199" dirty="0" smtClean="0">
                <a:solidFill>
                  <a:schemeClr val="bg1"/>
                </a:solidFill>
                <a:cs typeface="B Nazanin" panose="00000400000000000000" pitchFamily="2" charset="-78"/>
              </a:rPr>
              <a:t>گیری کلی</a:t>
            </a:r>
            <a:endParaRPr lang="en-US" sz="3199" dirty="0">
              <a:solidFill>
                <a:schemeClr val="bg1"/>
              </a:solidFill>
              <a:cs typeface="B Nazanin" panose="00000400000000000000" pitchFamily="2" charset="-78"/>
            </a:endParaRPr>
          </a:p>
        </p:txBody>
      </p:sp>
      <p:sp>
        <p:nvSpPr>
          <p:cNvPr id="16" name="Freeform 14">
            <a:extLst>
              <a:ext uri="{FF2B5EF4-FFF2-40B4-BE49-F238E27FC236}">
                <a16:creationId xmlns:a16="http://schemas.microsoft.com/office/drawing/2014/main" xmlns="" id="{EB4F66B2-1AEA-419C-BD72-838D862654BC}"/>
              </a:ext>
            </a:extLst>
          </p:cNvPr>
          <p:cNvSpPr>
            <a:spLocks/>
          </p:cNvSpPr>
          <p:nvPr/>
        </p:nvSpPr>
        <p:spPr bwMode="auto">
          <a:xfrm>
            <a:off x="3123074" y="28131794"/>
            <a:ext cx="6539537" cy="3578292"/>
          </a:xfrm>
          <a:prstGeom prst="rect">
            <a:avLst/>
          </a:prstGeom>
          <a:solidFill>
            <a:srgbClr val="054368"/>
          </a:solidFill>
          <a:ln>
            <a:solidFill>
              <a:srgbClr val="054368"/>
            </a:solidFill>
          </a:ln>
        </p:spPr>
        <p:txBody>
          <a:bodyPr vert="horz" wrap="square" lIns="68580" tIns="34290" rIns="68580" bIns="34290" numCol="1" anchor="ctr" anchorCtr="0" compatLnSpc="1">
            <a:prstTxWarp prst="textNoShape">
              <a:avLst/>
            </a:prstTxWarp>
          </a:bodyPr>
          <a:lstStyle/>
          <a:p>
            <a:pPr algn="r" rtl="1"/>
            <a:r>
              <a:rPr lang="fa-IR" sz="3199" dirty="0" smtClean="0">
                <a:solidFill>
                  <a:schemeClr val="bg1"/>
                </a:solidFill>
                <a:cs typeface="B Nazanin" panose="00000400000000000000" pitchFamily="2" charset="-78"/>
              </a:rPr>
              <a:t>دستاوردهای علمی و کاربردی پایان‏نامه/رساله:</a:t>
            </a:r>
          </a:p>
          <a:p>
            <a:pPr algn="r" rtl="1"/>
            <a:r>
              <a:rPr lang="fa-IR" sz="3199" dirty="0" smtClean="0">
                <a:solidFill>
                  <a:schemeClr val="bg1"/>
                </a:solidFill>
                <a:cs typeface="B Nazanin" panose="00000400000000000000" pitchFamily="2" charset="-78"/>
              </a:rPr>
              <a:t>مقاله‏ها:</a:t>
            </a:r>
          </a:p>
          <a:p>
            <a:pPr algn="r" rtl="1"/>
            <a:r>
              <a:rPr lang="fa-IR" sz="3199" dirty="0" smtClean="0">
                <a:solidFill>
                  <a:schemeClr val="bg1"/>
                </a:solidFill>
                <a:cs typeface="B Nazanin" panose="00000400000000000000" pitchFamily="2" charset="-78"/>
              </a:rPr>
              <a:t>ثبت اختراع:</a:t>
            </a:r>
          </a:p>
          <a:p>
            <a:pPr algn="r" rtl="1"/>
            <a:r>
              <a:rPr lang="fa-IR" sz="3199" dirty="0" smtClean="0">
                <a:solidFill>
                  <a:schemeClr val="bg1"/>
                </a:solidFill>
                <a:cs typeface="B Nazanin" panose="00000400000000000000" pitchFamily="2" charset="-78"/>
              </a:rPr>
              <a:t>......</a:t>
            </a:r>
            <a:endParaRPr lang="en-US" sz="3199" dirty="0">
              <a:solidFill>
                <a:schemeClr val="bg1"/>
              </a:solidFill>
              <a:cs typeface="B Nazanin" panose="00000400000000000000" pitchFamily="2" charset="-78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0802600" y="388620"/>
            <a:ext cx="2263140" cy="2903774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4800" dirty="0" smtClean="0"/>
              <a:t>عکس دانشجو</a:t>
            </a:r>
            <a:endParaRPr lang="en-US" sz="4800" dirty="0"/>
          </a:p>
        </p:txBody>
      </p:sp>
      <p:sp>
        <p:nvSpPr>
          <p:cNvPr id="12" name="Rectangle 11"/>
          <p:cNvSpPr/>
          <p:nvPr/>
        </p:nvSpPr>
        <p:spPr>
          <a:xfrm>
            <a:off x="2202386" y="517068"/>
            <a:ext cx="2263140" cy="2903774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4800" dirty="0" smtClean="0"/>
              <a:t>عکس استاد راهنما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2748482147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1CACE3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دستاورد" id="{984FB1AE-B9A9-4D17-A40F-138D8FEF1595}" vid="{ACE20BD9-149F-4760-9AAA-3075201D9DD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دستاورد</Template>
  <TotalTime>9</TotalTime>
  <Words>73</Words>
  <Application>Microsoft Office PowerPoint</Application>
  <PresentationFormat>Custom</PresentationFormat>
  <Paragraphs>24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Wisp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Soil</dc:creator>
  <cp:lastModifiedBy>user16</cp:lastModifiedBy>
  <cp:revision>2</cp:revision>
  <cp:lastPrinted>2022-12-26T06:11:48Z</cp:lastPrinted>
  <dcterms:created xsi:type="dcterms:W3CDTF">2022-12-18T17:35:03Z</dcterms:created>
  <dcterms:modified xsi:type="dcterms:W3CDTF">2023-11-26T06:00:11Z</dcterms:modified>
</cp:coreProperties>
</file>